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02186921u" initials="s" lastIdx="2" clrIdx="0">
    <p:extLst>
      <p:ext uri="{19B8F6BF-5375-455C-9EA6-DF929625EA0E}">
        <p15:presenceInfo xmlns:p15="http://schemas.microsoft.com/office/powerpoint/2012/main" userId="S-1-5-21-3773629179-259503799-3451543276-1559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9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1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374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5509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59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88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9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71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4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6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8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9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8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0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2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36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61BD1A-B19C-48B9-BAEE-04CBC17D2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90" y="1372688"/>
            <a:ext cx="5826719" cy="1646302"/>
          </a:xfrm>
        </p:spPr>
        <p:txBody>
          <a:bodyPr/>
          <a:lstStyle/>
          <a:p>
            <a:r>
              <a:rPr kumimoji="1" lang="ja-JP" altLang="en-US" dirty="0"/>
              <a:t>ギネス報告</a:t>
            </a:r>
            <a:br>
              <a:rPr lang="en-US" altLang="ja-JP" dirty="0"/>
            </a:br>
            <a:r>
              <a:rPr lang="en-US" altLang="ja-JP" dirty="0"/>
              <a:t>C Group 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5FF5F08-111F-4AAE-88C2-97E676AD1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2244" y="3429000"/>
            <a:ext cx="3491738" cy="2807166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dirty="0"/>
              <a:t>橋本祥奈</a:t>
            </a:r>
            <a:r>
              <a:rPr kumimoji="1" lang="en-US" altLang="ja-JP" dirty="0"/>
              <a:t>, </a:t>
            </a:r>
            <a:r>
              <a:rPr lang="ja-JP" altLang="en-US" dirty="0"/>
              <a:t>内垣雄介</a:t>
            </a:r>
            <a:endParaRPr lang="en-US" altLang="ja-JP" dirty="0"/>
          </a:p>
          <a:p>
            <a:pPr algn="l"/>
            <a:r>
              <a:rPr kumimoji="1" lang="ja-JP" altLang="en-US" dirty="0"/>
              <a:t>大藪隼平</a:t>
            </a:r>
            <a:r>
              <a:rPr lang="en-US" altLang="ja-JP" dirty="0"/>
              <a:t>, </a:t>
            </a:r>
            <a:r>
              <a:rPr lang="ja-JP" altLang="en-US" dirty="0"/>
              <a:t>友広純々野</a:t>
            </a:r>
            <a:r>
              <a:rPr lang="en-US" altLang="ja-JP" dirty="0"/>
              <a:t>, </a:t>
            </a:r>
            <a:r>
              <a:rPr kumimoji="1" lang="ja-JP" altLang="en-US" dirty="0"/>
              <a:t>伊藤彰彦</a:t>
            </a:r>
            <a:endParaRPr kumimoji="1" lang="en-US" altLang="ja-JP" dirty="0"/>
          </a:p>
          <a:p>
            <a:pPr algn="l"/>
            <a:r>
              <a:rPr kumimoji="1" lang="en-US" altLang="ja-JP" dirty="0"/>
              <a:t>November 23, 2021</a:t>
            </a:r>
          </a:p>
          <a:p>
            <a:pPr algn="l"/>
            <a:r>
              <a:rPr lang="en-US" altLang="ja-JP" dirty="0"/>
              <a:t>@</a:t>
            </a:r>
            <a:r>
              <a:rPr lang="ja-JP" altLang="en-US" dirty="0"/>
              <a:t>札幌パークホテル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0640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B77FD5-8650-4235-AF96-F6420D06C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8875551" cy="1320800"/>
          </a:xfrm>
        </p:spPr>
        <p:txBody>
          <a:bodyPr>
            <a:noAutofit/>
          </a:bodyPr>
          <a:lstStyle/>
          <a:p>
            <a:r>
              <a:rPr lang="ja-JP" altLang="en-US" sz="4800" b="1" dirty="0">
                <a:solidFill>
                  <a:srgbClr val="FF0000"/>
                </a:solidFill>
              </a:rPr>
              <a:t>新しいギネスに挑戦します！！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5D65C5-BEB5-4BC4-959B-BF682C1BE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54" y="1632084"/>
            <a:ext cx="2695663" cy="5574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3200" b="1" dirty="0">
                <a:solidFill>
                  <a:schemeClr val="accent1">
                    <a:lumMod val="75000"/>
                  </a:schemeClr>
                </a:solidFill>
              </a:rPr>
              <a:t>コップリレー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07B980-BE1F-4051-8A60-0C12A577185B}"/>
              </a:ext>
            </a:extLst>
          </p:cNvPr>
          <p:cNvSpPr txBox="1"/>
          <p:nvPr/>
        </p:nvSpPr>
        <p:spPr>
          <a:xfrm>
            <a:off x="654341" y="2189528"/>
            <a:ext cx="54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紙コップに水を上から</a:t>
            </a:r>
            <a:r>
              <a:rPr kumimoji="1" lang="en-US" altLang="ja-JP" dirty="0"/>
              <a:t>1cm</a:t>
            </a:r>
            <a:r>
              <a:rPr kumimoji="1" lang="ja-JP" altLang="en-US" dirty="0"/>
              <a:t>のところまで注ぎます</a:t>
            </a:r>
          </a:p>
        </p:txBody>
      </p:sp>
      <p:pic>
        <p:nvPicPr>
          <p:cNvPr id="1026" name="Picture 2" descr="https://4.bp.blogspot.com/-x1wpk9HRedI/UICmyfbj1KI/AAAAAAAAGbA/ARFlXgvHqE4/s1600/medicine_cup_water.png">
            <a:extLst>
              <a:ext uri="{FF2B5EF4-FFF2-40B4-BE49-F238E27FC236}">
                <a16:creationId xmlns:a16="http://schemas.microsoft.com/office/drawing/2014/main" id="{31F3D668-1C19-43EE-AAB5-3334F3CC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75" y="2558860"/>
            <a:ext cx="14478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4F63BD-F43D-42F4-8D3D-8629872FC7C9}"/>
              </a:ext>
            </a:extLst>
          </p:cNvPr>
          <p:cNvSpPr txBox="1"/>
          <p:nvPr/>
        </p:nvSpPr>
        <p:spPr>
          <a:xfrm>
            <a:off x="654341" y="4839026"/>
            <a:ext cx="617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これをバトン代わりに</a:t>
            </a:r>
            <a:r>
              <a:rPr kumimoji="1" lang="en-US" altLang="ja-JP" dirty="0"/>
              <a:t>5</a:t>
            </a:r>
            <a:r>
              <a:rPr kumimoji="1" lang="ja-JP" altLang="en-US" dirty="0"/>
              <a:t>人でリレーをします</a:t>
            </a:r>
            <a:r>
              <a:rPr kumimoji="1" lang="en-US" altLang="ja-JP" dirty="0"/>
              <a:t>(100m×5</a:t>
            </a:r>
            <a:r>
              <a:rPr kumimoji="1" lang="ja-JP" altLang="en-US" dirty="0"/>
              <a:t>人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1028" name="Picture 4" descr="https://1.bp.blogspot.com/-uTWNF-FyocU/V2ucSYdGn1I/AAAAAAAA7xA/GQuC7S7HvAcoEZrHJ0QhrNnxiG7WjZs9gCLcB/s800/relay_adult_jersey.png">
            <a:extLst>
              <a:ext uri="{FF2B5EF4-FFF2-40B4-BE49-F238E27FC236}">
                <a16:creationId xmlns:a16="http://schemas.microsoft.com/office/drawing/2014/main" id="{A26D14F7-59F0-45E6-B946-22CFE705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90" y="5032096"/>
            <a:ext cx="2501317" cy="19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186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D3A0B-8AC4-4785-AD42-2F4560E4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目標タイム</a:t>
            </a:r>
            <a:br>
              <a:rPr kumimoji="1" lang="en-US" altLang="ja-JP" dirty="0"/>
            </a:br>
            <a:r>
              <a:rPr kumimoji="1" lang="en-US" altLang="ja-JP" dirty="0"/>
              <a:t>25</a:t>
            </a:r>
            <a:r>
              <a:rPr kumimoji="1" lang="ja-JP" altLang="en-US" dirty="0"/>
              <a:t>秒</a:t>
            </a:r>
            <a:r>
              <a:rPr kumimoji="1" lang="en-US" altLang="ja-JP" dirty="0"/>
              <a:t>×5</a:t>
            </a:r>
            <a:r>
              <a:rPr kumimoji="1" lang="ja-JP" altLang="en-US" dirty="0"/>
              <a:t>人＝</a:t>
            </a:r>
            <a:r>
              <a:rPr lang="en-US" altLang="ja-JP" dirty="0"/>
              <a:t>125</a:t>
            </a:r>
            <a:r>
              <a:rPr lang="ja-JP" altLang="en-US" dirty="0"/>
              <a:t>秒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D03924-259B-4340-A9D6-976E33205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アウトになるパターン</a:t>
            </a:r>
            <a:endParaRPr kumimoji="1"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dirty="0"/>
              <a:t>コップから水がこぼれる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kumimoji="1" lang="ja-JP" altLang="en-US" dirty="0"/>
              <a:t>フライング</a:t>
            </a:r>
            <a:endParaRPr kumimoji="1"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dirty="0"/>
              <a:t>両手</a:t>
            </a:r>
            <a:r>
              <a:rPr lang="ja-JP" altLang="en-US"/>
              <a:t>で持つ</a:t>
            </a:r>
            <a:endParaRPr kumimoji="1"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AF462D-EE73-0144-B6AE-782B675F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43" y="3429000"/>
            <a:ext cx="2930767" cy="33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75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33DFDD-3341-4CD7-9F76-8FF9713B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検証スタート</a:t>
            </a:r>
            <a:r>
              <a:rPr lang="en-US" altLang="ja-JP" dirty="0"/>
              <a:t>…..</a:t>
            </a:r>
            <a:br>
              <a:rPr lang="en-US" altLang="ja-JP" dirty="0"/>
            </a:br>
            <a:endParaRPr kumimoji="1" lang="ja-JP" altLang="en-US"/>
          </a:p>
        </p:txBody>
      </p:sp>
      <p:pic>
        <p:nvPicPr>
          <p:cNvPr id="4" name="658241244.167672" descr="658241244.167672">
            <a:hlinkClick r:id="" action="ppaction://media"/>
            <a:extLst>
              <a:ext uri="{FF2B5EF4-FFF2-40B4-BE49-F238E27FC236}">
                <a16:creationId xmlns:a16="http://schemas.microsoft.com/office/drawing/2014/main" id="{68FE8F6C-B438-8E43-A6FC-C72CB30D2D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711.686" end="1206.00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4978" y="293462"/>
            <a:ext cx="3409354" cy="6061074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5358203-7137-7B45-98BE-81DFEE776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630036"/>
            <a:ext cx="4044044" cy="1582736"/>
          </a:xfrm>
        </p:spPr>
        <p:txBody>
          <a:bodyPr/>
          <a:lstStyle/>
          <a:p>
            <a:r>
              <a:rPr kumimoji="1" lang="ja-JP" altLang="en-US"/>
              <a:t>問題点</a:t>
            </a:r>
            <a:endParaRPr kumimoji="1" lang="en-US" altLang="ja-JP" dirty="0"/>
          </a:p>
          <a:p>
            <a:pPr lvl="1">
              <a:buFont typeface="Wingdings" pitchFamily="2" charset="2"/>
              <a:buChar char="l"/>
            </a:pPr>
            <a:r>
              <a:rPr kumimoji="1" lang="en-US" altLang="ja-JP" dirty="0"/>
              <a:t>100m</a:t>
            </a:r>
            <a:r>
              <a:rPr kumimoji="1" lang="ja-JP" altLang="en-US"/>
              <a:t>は長い</a:t>
            </a:r>
            <a:endParaRPr kumimoji="1" lang="en-US" altLang="ja-JP" dirty="0"/>
          </a:p>
          <a:p>
            <a:pPr lvl="1">
              <a:buFont typeface="Wingdings" pitchFamily="2" charset="2"/>
              <a:buChar char="l"/>
            </a:pPr>
            <a:r>
              <a:rPr lang="ja-JP" altLang="en-US"/>
              <a:t>水が上から</a:t>
            </a:r>
            <a:r>
              <a:rPr lang="en-US" altLang="ja-JP" dirty="0"/>
              <a:t>1cm</a:t>
            </a:r>
            <a:r>
              <a:rPr lang="ja-JP" altLang="en-US"/>
              <a:t>だとすぐこぼれる</a:t>
            </a:r>
            <a:endParaRPr lang="en-US" altLang="ja-JP" dirty="0"/>
          </a:p>
          <a:p>
            <a:pPr lvl="1">
              <a:buFont typeface="Wingdings" pitchFamily="2" charset="2"/>
              <a:buChar char="l"/>
            </a:pPr>
            <a:r>
              <a:rPr kumimoji="1" lang="ja-JP" altLang="en-US"/>
              <a:t>目標タイムが早過ぎた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9001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B77FD5-8650-4235-AF96-F6420D06C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8875551" cy="1320800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800" b="1">
                <a:solidFill>
                  <a:srgbClr val="FF0000"/>
                </a:solidFill>
              </a:rPr>
              <a:t>最新ルール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5D65C5-BEB5-4BC4-959B-BF682C1BE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54" y="1632084"/>
            <a:ext cx="2695663" cy="5574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3200" b="1" dirty="0">
                <a:solidFill>
                  <a:schemeClr val="accent1">
                    <a:lumMod val="75000"/>
                  </a:schemeClr>
                </a:solidFill>
              </a:rPr>
              <a:t>コップリレー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07B980-BE1F-4051-8A60-0C12A577185B}"/>
              </a:ext>
            </a:extLst>
          </p:cNvPr>
          <p:cNvSpPr txBox="1"/>
          <p:nvPr/>
        </p:nvSpPr>
        <p:spPr>
          <a:xfrm>
            <a:off x="654341" y="2189528"/>
            <a:ext cx="54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紙コップに水を</a:t>
            </a:r>
            <a:r>
              <a:rPr kumimoji="1" lang="ja-JP" altLang="en-US"/>
              <a:t>上から</a:t>
            </a:r>
            <a:r>
              <a:rPr kumimoji="1" lang="en-US" altLang="ja-JP" dirty="0">
                <a:solidFill>
                  <a:srgbClr val="FF0000"/>
                </a:solidFill>
              </a:rPr>
              <a:t>2cm</a:t>
            </a:r>
            <a:r>
              <a:rPr kumimoji="1" lang="ja-JP" altLang="en-US" dirty="0"/>
              <a:t>のところまで注ぎます</a:t>
            </a:r>
          </a:p>
        </p:txBody>
      </p:sp>
      <p:pic>
        <p:nvPicPr>
          <p:cNvPr id="1026" name="Picture 2" descr="https://4.bp.blogspot.com/-x1wpk9HRedI/UICmyfbj1KI/AAAAAAAAGbA/ARFlXgvHqE4/s1600/medicine_cup_water.png">
            <a:extLst>
              <a:ext uri="{FF2B5EF4-FFF2-40B4-BE49-F238E27FC236}">
                <a16:creationId xmlns:a16="http://schemas.microsoft.com/office/drawing/2014/main" id="{31F3D668-1C19-43EE-AAB5-3334F3CC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75" y="2558860"/>
            <a:ext cx="14478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4F63BD-F43D-42F4-8D3D-8629872FC7C9}"/>
              </a:ext>
            </a:extLst>
          </p:cNvPr>
          <p:cNvSpPr txBox="1"/>
          <p:nvPr/>
        </p:nvSpPr>
        <p:spPr>
          <a:xfrm>
            <a:off x="654341" y="4839026"/>
            <a:ext cx="617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これをバトン代わりに</a:t>
            </a:r>
            <a:r>
              <a:rPr kumimoji="1" lang="en-US" altLang="ja-JP" dirty="0"/>
              <a:t>5</a:t>
            </a:r>
            <a:r>
              <a:rPr kumimoji="1" lang="ja-JP" altLang="en-US" dirty="0"/>
              <a:t>人でリレーを</a:t>
            </a:r>
            <a:r>
              <a:rPr kumimoji="1" lang="ja-JP" altLang="en-US"/>
              <a:t>します</a:t>
            </a:r>
            <a:r>
              <a:rPr kumimoji="1" lang="en-US" altLang="ja-JP" dirty="0"/>
              <a:t>(</a:t>
            </a:r>
            <a:r>
              <a:rPr kumimoji="1" lang="en-US" altLang="ja-JP" dirty="0">
                <a:solidFill>
                  <a:srgbClr val="FF0000"/>
                </a:solidFill>
              </a:rPr>
              <a:t>50m×5</a:t>
            </a:r>
            <a:r>
              <a:rPr kumimoji="1" lang="ja-JP" altLang="en-US" dirty="0">
                <a:solidFill>
                  <a:srgbClr val="FF0000"/>
                </a:solidFill>
              </a:rPr>
              <a:t>人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1028" name="Picture 4" descr="https://1.bp.blogspot.com/-uTWNF-FyocU/V2ucSYdGn1I/AAAAAAAA7xA/GQuC7S7HvAcoEZrHJ0QhrNnxiG7WjZs9gCLcB/s800/relay_adult_jersey.png">
            <a:extLst>
              <a:ext uri="{FF2B5EF4-FFF2-40B4-BE49-F238E27FC236}">
                <a16:creationId xmlns:a16="http://schemas.microsoft.com/office/drawing/2014/main" id="{A26D14F7-59F0-45E6-B946-22CFE705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69" y="2773779"/>
            <a:ext cx="2501317" cy="19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EB3CE4A-6165-C545-A03A-28E9D36DFDD5}"/>
              </a:ext>
            </a:extLst>
          </p:cNvPr>
          <p:cNvSpPr txBox="1"/>
          <p:nvPr/>
        </p:nvSpPr>
        <p:spPr>
          <a:xfrm>
            <a:off x="1421752" y="5300691"/>
            <a:ext cx="45842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</a:rPr>
              <a:t>目標タイム</a:t>
            </a:r>
            <a:br>
              <a:rPr kumimoji="1" lang="en-US" altLang="ja-JP" sz="2800" dirty="0">
                <a:solidFill>
                  <a:srgbClr val="FF0000"/>
                </a:solidFill>
              </a:rPr>
            </a:br>
            <a:r>
              <a:rPr kumimoji="1" lang="en-US" altLang="ja-JP" sz="2800" dirty="0">
                <a:solidFill>
                  <a:srgbClr val="FF0000"/>
                </a:solidFill>
              </a:rPr>
              <a:t>15</a:t>
            </a:r>
            <a:r>
              <a:rPr kumimoji="1" lang="ja-JP" altLang="en-US" sz="2800">
                <a:solidFill>
                  <a:srgbClr val="FF0000"/>
                </a:solidFill>
              </a:rPr>
              <a:t>秒</a:t>
            </a:r>
            <a:r>
              <a:rPr kumimoji="1" lang="en-US" altLang="ja-JP" sz="2800" dirty="0">
                <a:solidFill>
                  <a:srgbClr val="FF0000"/>
                </a:solidFill>
              </a:rPr>
              <a:t>×5</a:t>
            </a:r>
            <a:r>
              <a:rPr kumimoji="1" lang="ja-JP" altLang="en-US" sz="2800">
                <a:solidFill>
                  <a:srgbClr val="FF0000"/>
                </a:solidFill>
              </a:rPr>
              <a:t>人＝</a:t>
            </a:r>
            <a:r>
              <a:rPr kumimoji="1" lang="en-US" altLang="ja-JP" sz="2800" dirty="0">
                <a:solidFill>
                  <a:srgbClr val="FF0000"/>
                </a:solidFill>
              </a:rPr>
              <a:t>75</a:t>
            </a:r>
            <a:r>
              <a:rPr lang="ja-JP" altLang="en-US" sz="2800">
                <a:solidFill>
                  <a:srgbClr val="FF0000"/>
                </a:solidFill>
              </a:rPr>
              <a:t>秒</a:t>
            </a:r>
          </a:p>
        </p:txBody>
      </p:sp>
    </p:spTree>
    <p:extLst>
      <p:ext uri="{BB962C8B-B14F-4D97-AF65-F5344CB8AC3E}">
        <p14:creationId xmlns:p14="http://schemas.microsoft.com/office/powerpoint/2010/main" val="2259414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5253C2-6000-E549-95C6-402AF2F1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検証その２</a:t>
            </a:r>
          </a:p>
        </p:txBody>
      </p:sp>
      <p:pic>
        <p:nvPicPr>
          <p:cNvPr id="4" name="658041322.457018" descr="658041322.457018">
            <a:hlinkClick r:id="" action="ppaction://media"/>
            <a:extLst>
              <a:ext uri="{FF2B5EF4-FFF2-40B4-BE49-F238E27FC236}">
                <a16:creationId xmlns:a16="http://schemas.microsoft.com/office/drawing/2014/main" id="{FE39B00D-AEE2-D444-8EA8-D3AFD74E0C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4050" y="157249"/>
            <a:ext cx="3594100" cy="6390961"/>
          </a:xfr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30E8D4-7462-1D46-9C62-60CAB881BADB}"/>
              </a:ext>
            </a:extLst>
          </p:cNvPr>
          <p:cNvSpPr txBox="1"/>
          <p:nvPr/>
        </p:nvSpPr>
        <p:spPr>
          <a:xfrm>
            <a:off x="1012371" y="3502479"/>
            <a:ext cx="257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</a:rPr>
              <a:t>中々いいかんじ</a:t>
            </a:r>
            <a:r>
              <a:rPr kumimoji="1" lang="en-US" altLang="ja-JP" sz="2400" dirty="0">
                <a:solidFill>
                  <a:srgbClr val="FF0000"/>
                </a:solidFill>
              </a:rPr>
              <a:t>!!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7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33DFDD-3341-4CD7-9F76-8FF9713B1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47" y="217714"/>
            <a:ext cx="6347713" cy="1320800"/>
          </a:xfrm>
        </p:spPr>
        <p:txBody>
          <a:bodyPr>
            <a:normAutofit/>
          </a:bodyPr>
          <a:lstStyle/>
          <a:p>
            <a:r>
              <a:rPr kumimoji="1" lang="ja-JP" altLang="en-US"/>
              <a:t>検証</a:t>
            </a:r>
            <a:r>
              <a:rPr lang="ja-JP" altLang="en-US"/>
              <a:t>その３　バトンパス</a:t>
            </a:r>
            <a:br>
              <a:rPr lang="en-US" altLang="ja-JP" dirty="0"/>
            </a:br>
            <a:endParaRPr kumimoji="1" lang="ja-JP" altLang="en-US"/>
          </a:p>
        </p:txBody>
      </p:sp>
      <p:pic>
        <p:nvPicPr>
          <p:cNvPr id="5" name="658241244.688402" descr="658241244.688402">
            <a:hlinkClick r:id="" action="ppaction://media"/>
            <a:extLst>
              <a:ext uri="{FF2B5EF4-FFF2-40B4-BE49-F238E27FC236}">
                <a16:creationId xmlns:a16="http://schemas.microsoft.com/office/drawing/2014/main" id="{0FCEA113-C5AF-FD47-B8C6-C9320E5EE7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85.2206" end="15521.87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066" y="751113"/>
            <a:ext cx="3436909" cy="6110061"/>
          </a:xfrm>
          <a:prstGeom prst="rect">
            <a:avLst/>
          </a:prstGeom>
        </p:spPr>
      </p:pic>
      <p:pic>
        <p:nvPicPr>
          <p:cNvPr id="9" name="658041323.393495" descr="658041323.393495">
            <a:hlinkClick r:id="" action="ppaction://media"/>
            <a:extLst>
              <a:ext uri="{FF2B5EF4-FFF2-40B4-BE49-F238E27FC236}">
                <a16:creationId xmlns:a16="http://schemas.microsoft.com/office/drawing/2014/main" id="{FDF02C95-F9E0-8547-AE8F-E5E84B283F3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0741" y="747938"/>
            <a:ext cx="3436909" cy="61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0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</TotalTime>
  <Words>160</Words>
  <Application>Microsoft Macintosh PowerPoint</Application>
  <PresentationFormat>画面に合わせる (4:3)</PresentationFormat>
  <Paragraphs>27</Paragraphs>
  <Slides>7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Arial</vt:lpstr>
      <vt:lpstr>Trebuchet MS</vt:lpstr>
      <vt:lpstr>Wingdings</vt:lpstr>
      <vt:lpstr>Wingdings 3</vt:lpstr>
      <vt:lpstr>ファセット</vt:lpstr>
      <vt:lpstr>ギネス報告 C Group </vt:lpstr>
      <vt:lpstr>新しいギネスに挑戦します！！</vt:lpstr>
      <vt:lpstr>目標タイム 25秒×5人＝125秒</vt:lpstr>
      <vt:lpstr>検証スタート….. </vt:lpstr>
      <vt:lpstr>最新ルール</vt:lpstr>
      <vt:lpstr>検証その２</vt:lpstr>
      <vt:lpstr>検証その３　バトンパス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ギネス報告 C Group</dc:title>
  <dc:creator>s02186921u</dc:creator>
  <cp:lastModifiedBy>内垣　雄介</cp:lastModifiedBy>
  <cp:revision>5</cp:revision>
  <dcterms:created xsi:type="dcterms:W3CDTF">2021-11-03T03:32:43Z</dcterms:created>
  <dcterms:modified xsi:type="dcterms:W3CDTF">2021-11-10T13:02:01Z</dcterms:modified>
</cp:coreProperties>
</file>